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50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53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03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7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7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99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67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96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16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54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51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33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2036A-3B5D-4945-9C88-E9358924AD04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A9D3-82DF-405A-B5BE-EE137679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27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32729" y="330908"/>
            <a:ext cx="6933786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/>
            <a:r>
              <a:rPr lang="fr-FR" b="1" kern="0" dirty="0" smtClean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MC2C BUT Génie mécanique et productique</a:t>
            </a:r>
          </a:p>
          <a:p>
            <a:pPr algn="ctr" fontAlgn="auto"/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fr-FR" b="1" kern="0" baseline="3000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ère</a:t>
            </a:r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année</a:t>
            </a:r>
            <a:endParaRPr lang="fr-FR" b="1" dirty="0">
              <a:effectLst/>
            </a:endParaRPr>
          </a:p>
        </p:txBody>
      </p:sp>
      <p:pic>
        <p:nvPicPr>
          <p:cNvPr id="11" name="Espace réservé du contenu 10"/>
          <p:cNvPicPr>
            <a:picLocks noGrp="1"/>
          </p:cNvPicPr>
          <p:nvPr>
            <p:ph idx="1"/>
          </p:nvPr>
        </p:nvPicPr>
        <p:blipFill rotWithShape="1">
          <a:blip r:embed="rId2"/>
          <a:srcRect l="2597"/>
          <a:stretch/>
        </p:blipFill>
        <p:spPr bwMode="auto">
          <a:xfrm>
            <a:off x="2732729" y="1320367"/>
            <a:ext cx="6933786" cy="49871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1" y="117124"/>
            <a:ext cx="1117987" cy="107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91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976464" y="363129"/>
            <a:ext cx="6392325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/>
            <a:r>
              <a:rPr lang="fr-FR" b="1" kern="0" dirty="0" smtClean="0">
                <a:effectLst/>
                <a:latin typeface="Century Schoolbook" panose="02040604050505020304" pitchFamily="18" charset="0"/>
                <a:ea typeface="Times New Roman" panose="02020603050405020304" pitchFamily="18" charset="0"/>
              </a:rPr>
              <a:t>Ressources métiers </a:t>
            </a:r>
            <a:r>
              <a:rPr lang="fr-FR" b="1" kern="0" dirty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MC2C BUT Génie mécanique et </a:t>
            </a:r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productique 1</a:t>
            </a:r>
            <a:r>
              <a:rPr lang="fr-FR" b="1" kern="0" baseline="3000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ère</a:t>
            </a:r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b="1" kern="0" dirty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année</a:t>
            </a:r>
            <a:endParaRPr lang="fr-FR" b="1" dirty="0"/>
          </a:p>
        </p:txBody>
      </p:sp>
      <p:pic>
        <p:nvPicPr>
          <p:cNvPr id="13" name="Image 12"/>
          <p:cNvPicPr/>
          <p:nvPr/>
        </p:nvPicPr>
        <p:blipFill>
          <a:blip r:embed="rId2"/>
          <a:stretch>
            <a:fillRect/>
          </a:stretch>
        </p:blipFill>
        <p:spPr>
          <a:xfrm>
            <a:off x="2914627" y="1191025"/>
            <a:ext cx="6516000" cy="5076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1" y="117124"/>
            <a:ext cx="1117987" cy="107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59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45383" y="432700"/>
            <a:ext cx="6260841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/>
            <a:r>
              <a:rPr lang="fr-FR" b="1" kern="0" dirty="0" smtClean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MC2C BUT Génie mécanique et productique</a:t>
            </a:r>
          </a:p>
          <a:p>
            <a:pPr algn="ctr" fontAlgn="auto"/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fr-FR" b="1" kern="0" baseline="3000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ème</a:t>
            </a:r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année</a:t>
            </a:r>
            <a:endParaRPr lang="fr-FR" b="1" dirty="0">
              <a:effectLst/>
            </a:endParaRPr>
          </a:p>
        </p:txBody>
      </p:sp>
      <p:pic>
        <p:nvPicPr>
          <p:cNvPr id="5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226224" y="1362321"/>
            <a:ext cx="6480000" cy="5040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1" y="117124"/>
            <a:ext cx="1117987" cy="107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55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99164" y="389432"/>
            <a:ext cx="6342611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/>
            <a:r>
              <a:rPr lang="fr-FR" b="1" kern="0" dirty="0" smtClean="0">
                <a:effectLst/>
                <a:latin typeface="Century Schoolbook" panose="02040604050505020304" pitchFamily="18" charset="0"/>
                <a:ea typeface="Times New Roman" panose="02020603050405020304" pitchFamily="18" charset="0"/>
              </a:rPr>
              <a:t>Ressources métiers </a:t>
            </a:r>
            <a:r>
              <a:rPr lang="fr-FR" b="1" kern="0" dirty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BUT Génie mécanique et </a:t>
            </a:r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productique 2</a:t>
            </a:r>
            <a:r>
              <a:rPr lang="fr-FR" b="1" kern="0" baseline="3000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ème</a:t>
            </a:r>
            <a:r>
              <a:rPr lang="fr-FR" b="1" kern="0" dirty="0" smtClean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b="1" kern="0" dirty="0">
                <a:latin typeface="Century Schoolbook" panose="020406040505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année</a:t>
            </a:r>
            <a:endParaRPr lang="fr-FR" b="1" dirty="0"/>
          </a:p>
        </p:txBody>
      </p:sp>
      <p:pic>
        <p:nvPicPr>
          <p:cNvPr id="5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627330" y="1380716"/>
            <a:ext cx="6480000" cy="5040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1" y="117124"/>
            <a:ext cx="1117987" cy="107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4083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35</Words>
  <Application>Microsoft Office PowerPoint</Application>
  <PresentationFormat>Grand écran</PresentationFormat>
  <Paragraphs>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 Schoolbook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Universite Paris-Sud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 Drouin</dc:creator>
  <cp:lastModifiedBy>Sylvie Drouin</cp:lastModifiedBy>
  <cp:revision>16</cp:revision>
  <dcterms:created xsi:type="dcterms:W3CDTF">2023-09-21T13:18:25Z</dcterms:created>
  <dcterms:modified xsi:type="dcterms:W3CDTF">2023-11-03T10:23:28Z</dcterms:modified>
</cp:coreProperties>
</file>