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50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53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03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7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73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99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67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96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16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54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51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33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27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768788" y="1352262"/>
            <a:ext cx="6480000" cy="5076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83159" y="416819"/>
            <a:ext cx="6186196" cy="64633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/>
            <a:r>
              <a:rPr lang="fr-FR" b="1" kern="0" dirty="0" smtClean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MC2C BUT Génie électrique et informatique industrielle </a:t>
            </a:r>
            <a:r>
              <a:rPr lang="fr-FR" b="1" kern="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fr-FR" b="1" kern="0" baseline="3000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ère</a:t>
            </a:r>
            <a:r>
              <a:rPr lang="fr-FR" b="1" kern="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année</a:t>
            </a:r>
            <a:endParaRPr lang="fr-FR" b="1" dirty="0">
              <a:effectLst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61" y="203033"/>
            <a:ext cx="1117987" cy="107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01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/>
          <p:nvPr/>
        </p:nvPicPr>
        <p:blipFill rotWithShape="1">
          <a:blip r:embed="rId2"/>
          <a:srcRect l="8238" t="18977"/>
          <a:stretch/>
        </p:blipFill>
        <p:spPr bwMode="auto">
          <a:xfrm>
            <a:off x="2979112" y="1520889"/>
            <a:ext cx="6516000" cy="504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72006" y="665994"/>
            <a:ext cx="6130212" cy="64633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tabLst>
                <a:tab pos="749300" algn="l"/>
              </a:tabLst>
            </a:pPr>
            <a:r>
              <a:rPr lang="fr-FR" b="1" kern="0" dirty="0" smtClean="0">
                <a:effectLst/>
                <a:latin typeface="Century Schoolbook" panose="02040604050505020304" pitchFamily="18" charset="0"/>
                <a:ea typeface="Times New Roman" panose="02020603050405020304" pitchFamily="18" charset="0"/>
              </a:rPr>
              <a:t>Ressources transversales et métiers BUT1 </a:t>
            </a:r>
            <a:r>
              <a:rPr lang="fr-FR" b="1" kern="0" dirty="0" err="1" smtClean="0">
                <a:effectLst/>
                <a:latin typeface="Century Schoolbook" panose="02040604050505020304" pitchFamily="18" charset="0"/>
                <a:ea typeface="Times New Roman" panose="02020603050405020304" pitchFamily="18" charset="0"/>
              </a:rPr>
              <a:t>GEii</a:t>
            </a:r>
            <a:endParaRPr lang="fr-FR" b="1" dirty="0" smtClean="0">
              <a:effectLst/>
              <a:latin typeface="Century Schoolbook" panose="02040604050505020304" pitchFamily="18" charset="0"/>
            </a:endParaRPr>
          </a:p>
          <a:p>
            <a:pPr algn="just" fontAlgn="auto">
              <a:tabLst>
                <a:tab pos="749300" algn="l"/>
              </a:tabLst>
            </a:pPr>
            <a:r>
              <a:rPr lang="fr-FR" kern="0" dirty="0" smtClean="0">
                <a:effectLst/>
                <a:latin typeface="Century Schoolbook" panose="02040604050505020304" pitchFamily="18" charset="0"/>
                <a:ea typeface="Times New Roman" panose="02020603050405020304" pitchFamily="18" charset="0"/>
              </a:rPr>
              <a:t> </a:t>
            </a:r>
            <a:endParaRPr lang="fr-FR" dirty="0">
              <a:effectLst/>
              <a:latin typeface="Century Schoolbook" panose="020406040505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01" y="238424"/>
            <a:ext cx="1117987" cy="107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60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 rotWithShape="1">
          <a:blip r:embed="rId2"/>
          <a:srcRect t="2441"/>
          <a:stretch/>
        </p:blipFill>
        <p:spPr bwMode="auto">
          <a:xfrm>
            <a:off x="3212183" y="1635412"/>
            <a:ext cx="6516000" cy="504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12184" y="654074"/>
            <a:ext cx="6370356" cy="64633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/>
            <a:r>
              <a:rPr lang="fr-FR" b="1" kern="0" dirty="0" smtClean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MC2C BUT Génie électrique et informatique industrielle </a:t>
            </a:r>
            <a:r>
              <a:rPr lang="fr-FR" b="1" kern="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fr-FR" b="1" kern="0" baseline="3000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ème</a:t>
            </a:r>
            <a:r>
              <a:rPr lang="fr-FR" b="1" kern="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année</a:t>
            </a:r>
            <a:endParaRPr lang="fr-FR" b="1" dirty="0">
              <a:effectLst/>
            </a:endParaRPr>
          </a:p>
        </p:txBody>
      </p:sp>
      <p:pic>
        <p:nvPicPr>
          <p:cNvPr id="6" name="Image 5"/>
          <p:cNvPicPr/>
          <p:nvPr/>
        </p:nvPicPr>
        <p:blipFill>
          <a:blip r:embed="rId3"/>
          <a:stretch>
            <a:fillRect/>
          </a:stretch>
        </p:blipFill>
        <p:spPr>
          <a:xfrm>
            <a:off x="4319693" y="6184749"/>
            <a:ext cx="3296920" cy="1778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01" y="226504"/>
            <a:ext cx="1117987" cy="107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082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91273" y="781410"/>
            <a:ext cx="6774026" cy="409615"/>
          </a:xfrm>
          <a:ln w="28575">
            <a:solidFill>
              <a:schemeClr val="tx1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fr-FR" sz="2000" b="1" dirty="0">
                <a:latin typeface="Century Schoolbook" panose="02040604050505020304" pitchFamily="18" charset="0"/>
              </a:rPr>
              <a:t>Ressources</a:t>
            </a:r>
            <a:r>
              <a:rPr lang="fr-FR" sz="2000" b="1" dirty="0">
                <a:latin typeface="Century" panose="02040604050505020304" pitchFamily="18" charset="0"/>
              </a:rPr>
              <a:t> transversales et métiers </a:t>
            </a:r>
            <a:r>
              <a:rPr lang="fr-FR" sz="2000" b="1" dirty="0" smtClean="0">
                <a:latin typeface="Century" panose="02040604050505020304" pitchFamily="18" charset="0"/>
              </a:rPr>
              <a:t>BUT2 </a:t>
            </a:r>
            <a:r>
              <a:rPr lang="fr-FR" sz="2000" b="1" dirty="0" err="1" smtClean="0">
                <a:latin typeface="Century" panose="02040604050505020304" pitchFamily="18" charset="0"/>
              </a:rPr>
              <a:t>GEii</a:t>
            </a:r>
            <a:r>
              <a:rPr lang="fr-FR" b="1" dirty="0" smtClean="0">
                <a:effectLst/>
              </a:rPr>
              <a:t/>
            </a:r>
            <a:br>
              <a:rPr lang="fr-FR" b="1" dirty="0" smtClean="0">
                <a:effectLst/>
              </a:rPr>
            </a:br>
            <a:endParaRPr lang="fr-FR" b="1" dirty="0"/>
          </a:p>
        </p:txBody>
      </p:sp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408492" y="1392306"/>
            <a:ext cx="6976577" cy="510824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81" y="117124"/>
            <a:ext cx="1117987" cy="107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6060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32</Words>
  <Application>Microsoft Office PowerPoint</Application>
  <PresentationFormat>Grand écran</PresentationFormat>
  <Paragraphs>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</vt:lpstr>
      <vt:lpstr>Century Schoolbook</vt:lpstr>
      <vt:lpstr>Times New Roman</vt:lpstr>
      <vt:lpstr>Thème Office</vt:lpstr>
      <vt:lpstr>Présentation PowerPoint</vt:lpstr>
      <vt:lpstr>Présentation PowerPoint</vt:lpstr>
      <vt:lpstr>Présentation PowerPoint</vt:lpstr>
      <vt:lpstr>Ressources transversales et métiers BUT2 GEii </vt:lpstr>
    </vt:vector>
  </TitlesOfParts>
  <Company>Universite Paris-Sud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Sylvie Drouin</dc:creator>
  <cp:lastModifiedBy>Sylvie Drouin</cp:lastModifiedBy>
  <cp:revision>17</cp:revision>
  <dcterms:created xsi:type="dcterms:W3CDTF">2023-09-21T13:18:25Z</dcterms:created>
  <dcterms:modified xsi:type="dcterms:W3CDTF">2023-11-03T10:23:13Z</dcterms:modified>
</cp:coreProperties>
</file>